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6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647F1-9D4A-4A85-BBA8-B8B51F4EC9F9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6F070-0ADD-4850-B4F2-FFE510CC6B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428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6F070-0ADD-4850-B4F2-FFE510CC6B4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01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012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97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251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7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884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10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360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076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871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473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38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D8D68-2F88-47C1-8533-5C8D993075B0}" type="datetimeFigureOut">
              <a:rPr lang="ru-RU" smtClean="0"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93DDE-E7B4-4369-ABBE-7AD4266D1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57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72817"/>
            <a:ext cx="7774632" cy="182763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Участие обучающихся в социальном проекте  «Гражданин » как эффективный инструмент вовлечения в практическую деятельность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для решения конкретных проблем </a:t>
            </a:r>
            <a:r>
              <a:rPr lang="ru-RU" sz="3600" b="1" dirty="0">
                <a:solidFill>
                  <a:srgbClr val="FF0000"/>
                </a:solidFill>
              </a:rPr>
              <a:t>общества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Педагог дополнительного образования </a:t>
            </a:r>
          </a:p>
          <a:p>
            <a:r>
              <a:rPr lang="ru-RU" b="1" dirty="0" err="1" smtClean="0">
                <a:solidFill>
                  <a:srgbClr val="7030A0"/>
                </a:solidFill>
              </a:rPr>
              <a:t>Афонина</a:t>
            </a:r>
            <a:r>
              <a:rPr lang="ru-RU" b="1" dirty="0" smtClean="0">
                <a:solidFill>
                  <a:srgbClr val="7030A0"/>
                </a:solidFill>
              </a:rPr>
              <a:t> Тамара Дмитриевна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7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01608" cy="17190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Русский человек душою богат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Родился в 1905 году. Первый  комсомолец </a:t>
            </a:r>
            <a:r>
              <a:rPr lang="ru-RU" dirty="0" err="1" smtClean="0"/>
              <a:t>Кинеля</a:t>
            </a:r>
            <a:r>
              <a:rPr lang="ru-RU" dirty="0" smtClean="0"/>
              <a:t>, почетный  железнодорожник, почетный  гражданин города </a:t>
            </a:r>
            <a:r>
              <a:rPr lang="ru-RU" dirty="0" err="1" smtClean="0"/>
              <a:t>Кинель</a:t>
            </a:r>
            <a:r>
              <a:rPr lang="ru-RU" dirty="0" smtClean="0"/>
              <a:t> под № 1. Награждён орденом Ленина.</a:t>
            </a:r>
          </a:p>
          <a:p>
            <a:pPr marL="0" indent="0">
              <a:buNone/>
            </a:pPr>
            <a:r>
              <a:rPr lang="ru-RU" dirty="0" smtClean="0"/>
              <a:t>Общий стаж работы на ж/д транспорте с 1919 по 1960 год.</a:t>
            </a:r>
          </a:p>
          <a:p>
            <a:endParaRPr lang="ru-RU" dirty="0" smtClean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21" y="2174875"/>
            <a:ext cx="3828145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" y="2278525"/>
            <a:ext cx="471045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75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03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 истоков школы: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Булулуков</a:t>
            </a:r>
            <a:r>
              <a:rPr lang="ru-RU" b="1" dirty="0" smtClean="0">
                <a:solidFill>
                  <a:srgbClr val="FF0000"/>
                </a:solidFill>
              </a:rPr>
              <a:t> Алексей Степанович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4040188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Первый директор ГБОУ СОШ № 11 г. </a:t>
            </a:r>
            <a:r>
              <a:rPr lang="ru-RU" dirty="0" err="1" smtClean="0">
                <a:solidFill>
                  <a:srgbClr val="7030A0"/>
                </a:solidFill>
              </a:rPr>
              <a:t>Кинеля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988840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Передвижная экспозиция школьного музея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4904"/>
            <a:ext cx="2590549" cy="3993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80928"/>
            <a:ext cx="4041775" cy="3031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0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Предполагаемые результаты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 результате проекта создаются творческие работы, проводятся социальные акции, формируется чувство сопричастности жизни города и школы.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Социум города, школа получают добропорядочного гражданина, готового служить процветанию страны в целом.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 Семья укрепляет ценности, которые передавались от поколения к поколению, а именно приверженность труду, уважительные отношения между членами семьи.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Педагог – удовлетворение от профессиональной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3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0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проекта «Гражданин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708920"/>
            <a:ext cx="6584776" cy="29298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организация практической деятельности обучающихся по решению конкретной проблемы школы или города.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5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научить подростков работать в команде, социальному проектированию, коммуникации с властями и общественностью.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8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Актуальность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420888"/>
            <a:ext cx="6656784" cy="32179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формирование осознанного отношения к роли гражданина, патриотизму и пониманию ответственного отношения за  будущее  страны – основа существования государства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3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 Виртуальный школьный музей «Времён связующая нить»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09152"/>
            <a:ext cx="6776474" cy="381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58924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Зарегистрировали доменное имя сайта виртуального музея https://museum.school11knl.minobr63.ru на бесплатном хостинг-аккаунте ЦПО Самарской области.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8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«От БАС к инженерным профессиям»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4224894" cy="317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243387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83668" y="558924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Центр БАС открыт для всех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002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«История одного экспоната»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1"/>
            <a:ext cx="7427168" cy="4277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D:\ЯН Иорданов\DSCF59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549261" cy="416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877271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Ян Иорданов рассказывает о том, как сохраняется память о выпускнике школы, погибшем в Афганистане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595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Год защитника Отечества – наш год!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073" y="1600200"/>
            <a:ext cx="254585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49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>
                <a:solidFill>
                  <a:srgbClr val="FF0000"/>
                </a:solidFill>
              </a:rPr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роект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«Морская душа»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584420" cy="423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589240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Карпухин С.А. и Костин И.В. – </a:t>
            </a:r>
          </a:p>
          <a:p>
            <a:pPr algn="ctr"/>
            <a:r>
              <a:rPr lang="ru-RU" dirty="0" smtClean="0"/>
              <a:t>моряки демобилизованные с</a:t>
            </a:r>
          </a:p>
          <a:p>
            <a:pPr algn="ctr"/>
            <a:r>
              <a:rPr lang="ru-RU" dirty="0" smtClean="0"/>
              <a:t>Крымской военно-морской базой (КВМБ)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492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254</Words>
  <Application>Microsoft Office PowerPoint</Application>
  <PresentationFormat>Экран (4:3)</PresentationFormat>
  <Paragraphs>33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Участие обучающихся в социальном проекте  «Гражданин » как эффективный инструмент вовлечения в практическую деятельность для решения конкретных проблем общества </vt:lpstr>
      <vt:lpstr>Цель проекта «Гражданин</vt:lpstr>
      <vt:lpstr>Задачи проекта</vt:lpstr>
      <vt:lpstr>Актуальность</vt:lpstr>
      <vt:lpstr>Проект  « Виртуальный школьный музей «Времён связующая нить»</vt:lpstr>
      <vt:lpstr>Проект  «От БАС к инженерным профессиям»</vt:lpstr>
      <vt:lpstr>Проект  «История одного экспоната» </vt:lpstr>
      <vt:lpstr>проект Год защитника Отечества – наш год!</vt:lpstr>
      <vt:lpstr>    проект  «Морская душа»   </vt:lpstr>
      <vt:lpstr>Проект Русский человек душою богат </vt:lpstr>
      <vt:lpstr> Проект У истоков школы:  Булулуков Алексей Степанович </vt:lpstr>
      <vt:lpstr>Предполагаемые результаты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 «Гражданин» в системе дополнительного образования</dc:title>
  <dc:creator>user4</dc:creator>
  <cp:lastModifiedBy>user4</cp:lastModifiedBy>
  <cp:revision>11</cp:revision>
  <dcterms:created xsi:type="dcterms:W3CDTF">2011-01-26T20:27:28Z</dcterms:created>
  <dcterms:modified xsi:type="dcterms:W3CDTF">2011-01-26T21:39:36Z</dcterms:modified>
</cp:coreProperties>
</file>